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8"/>
  </p:notesMasterIdLst>
  <p:sldIdLst>
    <p:sldId id="257" r:id="rId2"/>
    <p:sldId id="261" r:id="rId3"/>
    <p:sldId id="285" r:id="rId4"/>
    <p:sldId id="262" r:id="rId5"/>
    <p:sldId id="263" r:id="rId6"/>
    <p:sldId id="286" r:id="rId7"/>
    <p:sldId id="288" r:id="rId8"/>
    <p:sldId id="291" r:id="rId9"/>
    <p:sldId id="292" r:id="rId10"/>
    <p:sldId id="293" r:id="rId11"/>
    <p:sldId id="294" r:id="rId12"/>
    <p:sldId id="264" r:id="rId13"/>
    <p:sldId id="289" r:id="rId14"/>
    <p:sldId id="271" r:id="rId15"/>
    <p:sldId id="265" r:id="rId16"/>
    <p:sldId id="268" r:id="rId17"/>
  </p:sldIdLst>
  <p:sldSz cx="15122525" cy="7921625"/>
  <p:notesSz cx="6858000" cy="9144000"/>
  <p:embeddedFontLst>
    <p:embeddedFont>
      <p:font typeface="Montserrat" charset="0"/>
      <p:regular r:id="rId19"/>
      <p:bold r:id="rId20"/>
      <p:italic r:id="rId21"/>
      <p:boldItalic r:id="rId22"/>
    </p:embeddedFont>
    <p:embeddedFont>
      <p:font typeface="Montserrat SemiBold" charset="0"/>
      <p:regular r:id="rId23"/>
      <p:bold r:id="rId24"/>
      <p:italic r:id="rId25"/>
      <p:boldItalic r:id="rId26"/>
    </p:embeddedFont>
    <p:embeddedFont>
      <p:font typeface="Calibri" pitchFamily="34" charset="0"/>
      <p:regular r:id="rId27"/>
      <p:bold r:id="rId28"/>
      <p:italic r:id="rId29"/>
      <p:bold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2472">
          <p15:clr>
            <a:srgbClr val="000000"/>
          </p15:clr>
        </p15:guide>
        <p15:guide id="2" pos="4763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6220" autoAdjust="0"/>
    <p:restoredTop sz="94660"/>
  </p:normalViewPr>
  <p:slideViewPr>
    <p:cSldViewPr snapToGrid="0">
      <p:cViewPr>
        <p:scale>
          <a:sx n="75" d="100"/>
          <a:sy n="75" d="100"/>
        </p:scale>
        <p:origin x="-1192" y="-620"/>
      </p:cViewPr>
      <p:guideLst>
        <p:guide orient="horz" pos="2472"/>
        <p:guide pos="4763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57163" y="685800"/>
            <a:ext cx="65436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MX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t>‹Nº›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7ed7eb645d_0_5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5575" y="685800"/>
            <a:ext cx="65468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g7ed7eb645d_0_5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98072d2428_1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5575" y="685800"/>
            <a:ext cx="65468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9" name="Google Shape;139;g98072d2428_1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98072d2428_1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5575" y="685800"/>
            <a:ext cx="65468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9" name="Google Shape;139;g98072d2428_1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98072d2428_1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5575" y="685800"/>
            <a:ext cx="65468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2" name="Google Shape;152;g98072d2428_1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98072d2428_1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5575" y="685800"/>
            <a:ext cx="65468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9" name="Google Shape;139;g98072d2428_1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5575" y="685800"/>
            <a:ext cx="65468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1" name="Google Shape;23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MX" sz="12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Separador #2 con fotografía</a:t>
            </a:r>
            <a:br>
              <a:rPr lang="es-MX" sz="12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s-MX" sz="12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(colocar imagen a la altura de la separación de las líneas)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98072d2428_1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5575" y="685800"/>
            <a:ext cx="65468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5" name="Google Shape;165;g98072d2428_1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7ed7eb645d_0_7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5575" y="685800"/>
            <a:ext cx="65468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9" name="Google Shape;199;g7ed7eb645d_0_7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MX"/>
              <a:t>Frase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98072d2428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5575" y="685800"/>
            <a:ext cx="65468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3" name="Google Shape;113;g98072d2428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98072d2428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5575" y="685800"/>
            <a:ext cx="65468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3" name="Google Shape;113;g98072d2428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98072d2428_1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5575" y="685800"/>
            <a:ext cx="65469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6" name="Google Shape;126;g98072d2428_1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98072d2428_1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5575" y="685800"/>
            <a:ext cx="65468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9" name="Google Shape;139;g98072d2428_1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98072d2428_1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5575" y="685800"/>
            <a:ext cx="65468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9" name="Google Shape;139;g98072d2428_1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98072d2428_1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5575" y="685800"/>
            <a:ext cx="65468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9" name="Google Shape;139;g98072d2428_1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98072d2428_1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5575" y="685800"/>
            <a:ext cx="65468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9" name="Google Shape;139;g98072d2428_1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98072d2428_1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5575" y="685800"/>
            <a:ext cx="65468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9" name="Google Shape;139;g98072d2428_1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515509" y="1146737"/>
            <a:ext cx="14091599" cy="316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515496" y="4364902"/>
            <a:ext cx="14091599" cy="12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14011916" y="7181930"/>
            <a:ext cx="907500" cy="6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 txBox="1">
            <a:spLocks noGrp="1"/>
          </p:cNvSpPr>
          <p:nvPr>
            <p:ph type="title" hasCustomPrompt="1"/>
          </p:nvPr>
        </p:nvSpPr>
        <p:spPr>
          <a:xfrm>
            <a:off x="515496" y="1703569"/>
            <a:ext cx="14091599" cy="30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400"/>
              <a:buNone/>
              <a:defRPr sz="19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400"/>
              <a:buNone/>
              <a:defRPr sz="19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400"/>
              <a:buNone/>
              <a:defRPr sz="19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400"/>
              <a:buNone/>
              <a:defRPr sz="19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400"/>
              <a:buNone/>
              <a:defRPr sz="19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400"/>
              <a:buNone/>
              <a:defRPr sz="19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400"/>
              <a:buNone/>
              <a:defRPr sz="19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400"/>
              <a:buNone/>
              <a:defRPr sz="19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400"/>
              <a:buNone/>
              <a:defRPr sz="19400"/>
            </a:lvl9pPr>
          </a:lstStyle>
          <a:p>
            <a:r>
              <a:t>xx%</a:t>
            </a:r>
          </a:p>
        </p:txBody>
      </p:sp>
      <p:sp>
        <p:nvSpPr>
          <p:cNvPr id="50" name="Google Shape;50;p11"/>
          <p:cNvSpPr txBox="1">
            <a:spLocks noGrp="1"/>
          </p:cNvSpPr>
          <p:nvPr>
            <p:ph type="body" idx="1"/>
          </p:nvPr>
        </p:nvSpPr>
        <p:spPr>
          <a:xfrm>
            <a:off x="515496" y="4854816"/>
            <a:ext cx="14091599" cy="200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t" anchorCtr="0">
            <a:noAutofit/>
          </a:bodyPr>
          <a:lstStyle>
            <a:lvl1pPr marL="457200" lvl="0" indent="-4127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900"/>
              <a:buChar char="●"/>
              <a:defRPr/>
            </a:lvl1pPr>
            <a:lvl2pPr marL="914400" lvl="1" indent="-374650" algn="ctr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2300"/>
              <a:buChar char="○"/>
              <a:defRPr/>
            </a:lvl2pPr>
            <a:lvl3pPr marL="1371600" lvl="2" indent="-374650" algn="ctr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2300"/>
              <a:buChar char="■"/>
              <a:defRPr/>
            </a:lvl3pPr>
            <a:lvl4pPr marL="1828800" lvl="3" indent="-374650" algn="ctr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2300"/>
              <a:buChar char="●"/>
              <a:defRPr/>
            </a:lvl4pPr>
            <a:lvl5pPr marL="2286000" lvl="4" indent="-374650" algn="ctr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2300"/>
              <a:buChar char="○"/>
              <a:defRPr/>
            </a:lvl5pPr>
            <a:lvl6pPr marL="2743200" lvl="5" indent="-374650" algn="ctr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2300"/>
              <a:buChar char="■"/>
              <a:defRPr/>
            </a:lvl6pPr>
            <a:lvl7pPr marL="3200400" lvl="6" indent="-374650" algn="ctr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2300"/>
              <a:buChar char="●"/>
              <a:defRPr/>
            </a:lvl7pPr>
            <a:lvl8pPr marL="3657600" lvl="7" indent="-374650" algn="ctr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2300"/>
              <a:buChar char="○"/>
              <a:defRPr/>
            </a:lvl8pPr>
            <a:lvl9pPr marL="4114800" lvl="8" indent="-374650" algn="ctr">
              <a:lnSpc>
                <a:spcPct val="115000"/>
              </a:lnSpc>
              <a:spcBef>
                <a:spcPts val="2600"/>
              </a:spcBef>
              <a:spcAft>
                <a:spcPts val="2600"/>
              </a:spcAft>
              <a:buSzPts val="2300"/>
              <a:buChar char="■"/>
              <a:defRPr/>
            </a:lvl9pPr>
          </a:lstStyle>
          <a:p>
            <a:endParaRPr/>
          </a:p>
        </p:txBody>
      </p:sp>
      <p:sp>
        <p:nvSpPr>
          <p:cNvPr id="51" name="Google Shape;51;p11"/>
          <p:cNvSpPr txBox="1">
            <a:spLocks noGrp="1"/>
          </p:cNvSpPr>
          <p:nvPr>
            <p:ph type="sldNum" idx="12"/>
          </p:nvPr>
        </p:nvSpPr>
        <p:spPr>
          <a:xfrm>
            <a:off x="14011916" y="7181930"/>
            <a:ext cx="907500" cy="6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>
            <a:spLocks noGrp="1"/>
          </p:cNvSpPr>
          <p:nvPr>
            <p:ph type="sldNum" idx="12"/>
          </p:nvPr>
        </p:nvSpPr>
        <p:spPr>
          <a:xfrm>
            <a:off x="14011916" y="7181930"/>
            <a:ext cx="907500" cy="6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515496" y="685393"/>
            <a:ext cx="14091599" cy="8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body" idx="1"/>
          </p:nvPr>
        </p:nvSpPr>
        <p:spPr>
          <a:xfrm>
            <a:off x="515496" y="1774954"/>
            <a:ext cx="14091599" cy="52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t" anchorCtr="0">
            <a:noAutofit/>
          </a:bodyPr>
          <a:lstStyle>
            <a:lvl1pPr marL="457200" lvl="0" indent="-412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900"/>
              <a:buChar char="●"/>
              <a:defRPr/>
            </a:lvl1pPr>
            <a:lvl2pPr marL="914400" lvl="1" indent="-37465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2300"/>
              <a:buChar char="○"/>
              <a:defRPr/>
            </a:lvl2pPr>
            <a:lvl3pPr marL="1371600" lvl="2" indent="-37465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2300"/>
              <a:buChar char="■"/>
              <a:defRPr/>
            </a:lvl3pPr>
            <a:lvl4pPr marL="1828800" lvl="3" indent="-37465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2300"/>
              <a:buChar char="●"/>
              <a:defRPr/>
            </a:lvl4pPr>
            <a:lvl5pPr marL="2286000" lvl="4" indent="-37465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2300"/>
              <a:buChar char="○"/>
              <a:defRPr/>
            </a:lvl5pPr>
            <a:lvl6pPr marL="2743200" lvl="5" indent="-37465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2300"/>
              <a:buChar char="■"/>
              <a:defRPr/>
            </a:lvl6pPr>
            <a:lvl7pPr marL="3200400" lvl="6" indent="-37465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2300"/>
              <a:buChar char="●"/>
              <a:defRPr/>
            </a:lvl7pPr>
            <a:lvl8pPr marL="3657600" lvl="7" indent="-37465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2300"/>
              <a:buChar char="○"/>
              <a:defRPr/>
            </a:lvl8pPr>
            <a:lvl9pPr marL="4114800" lvl="8" indent="-374650" algn="l">
              <a:lnSpc>
                <a:spcPct val="115000"/>
              </a:lnSpc>
              <a:spcBef>
                <a:spcPts val="2600"/>
              </a:spcBef>
              <a:spcAft>
                <a:spcPts val="2600"/>
              </a:spcAft>
              <a:buSzPts val="2300"/>
              <a:buChar char="■"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14011916" y="7181930"/>
            <a:ext cx="907500" cy="6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515496" y="3312575"/>
            <a:ext cx="14091599" cy="129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14011916" y="7181930"/>
            <a:ext cx="907500" cy="6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515496" y="685393"/>
            <a:ext cx="14091599" cy="8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515496" y="1774954"/>
            <a:ext cx="6615000" cy="52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t" anchorCtr="0">
            <a:noAutofit/>
          </a:bodyPr>
          <a:lstStyle>
            <a:lvl1pPr marL="457200" lvl="0" indent="-3746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Char char="●"/>
              <a:defRPr sz="2300"/>
            </a:lvl1pPr>
            <a:lvl2pPr marL="914400" lvl="1" indent="-34925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1900"/>
              <a:buChar char="○"/>
              <a:defRPr sz="1900"/>
            </a:lvl2pPr>
            <a:lvl3pPr marL="1371600" lvl="2" indent="-34925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1900"/>
              <a:buChar char="■"/>
              <a:defRPr sz="1900"/>
            </a:lvl3pPr>
            <a:lvl4pPr marL="1828800" lvl="3" indent="-34925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1900"/>
              <a:buChar char="●"/>
              <a:defRPr sz="1900"/>
            </a:lvl4pPr>
            <a:lvl5pPr marL="2286000" lvl="4" indent="-34925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1900"/>
              <a:buChar char="○"/>
              <a:defRPr sz="1900"/>
            </a:lvl5pPr>
            <a:lvl6pPr marL="2743200" lvl="5" indent="-34925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1900"/>
              <a:buChar char="■"/>
              <a:defRPr sz="1900"/>
            </a:lvl6pPr>
            <a:lvl7pPr marL="3200400" lvl="6" indent="-34925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1900"/>
              <a:buChar char="●"/>
              <a:defRPr sz="1900"/>
            </a:lvl7pPr>
            <a:lvl8pPr marL="3657600" lvl="7" indent="-34925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1900"/>
              <a:buChar char="○"/>
              <a:defRPr sz="1900"/>
            </a:lvl8pPr>
            <a:lvl9pPr marL="4114800" lvl="8" indent="-349250" algn="l">
              <a:lnSpc>
                <a:spcPct val="115000"/>
              </a:lnSpc>
              <a:spcBef>
                <a:spcPts val="2600"/>
              </a:spcBef>
              <a:spcAft>
                <a:spcPts val="2600"/>
              </a:spcAft>
              <a:buSzPts val="1900"/>
              <a:buChar char="■"/>
              <a:defRPr sz="1900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2"/>
          </p:nvPr>
        </p:nvSpPr>
        <p:spPr>
          <a:xfrm>
            <a:off x="7991917" y="1774954"/>
            <a:ext cx="6615000" cy="52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t" anchorCtr="0">
            <a:noAutofit/>
          </a:bodyPr>
          <a:lstStyle>
            <a:lvl1pPr marL="457200" lvl="0" indent="-3746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Char char="●"/>
              <a:defRPr sz="2300"/>
            </a:lvl1pPr>
            <a:lvl2pPr marL="914400" lvl="1" indent="-34925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1900"/>
              <a:buChar char="○"/>
              <a:defRPr sz="1900"/>
            </a:lvl2pPr>
            <a:lvl3pPr marL="1371600" lvl="2" indent="-34925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1900"/>
              <a:buChar char="■"/>
              <a:defRPr sz="1900"/>
            </a:lvl3pPr>
            <a:lvl4pPr marL="1828800" lvl="3" indent="-34925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1900"/>
              <a:buChar char="●"/>
              <a:defRPr sz="1900"/>
            </a:lvl4pPr>
            <a:lvl5pPr marL="2286000" lvl="4" indent="-34925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1900"/>
              <a:buChar char="○"/>
              <a:defRPr sz="1900"/>
            </a:lvl5pPr>
            <a:lvl6pPr marL="2743200" lvl="5" indent="-34925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1900"/>
              <a:buChar char="■"/>
              <a:defRPr sz="1900"/>
            </a:lvl6pPr>
            <a:lvl7pPr marL="3200400" lvl="6" indent="-34925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1900"/>
              <a:buChar char="●"/>
              <a:defRPr sz="1900"/>
            </a:lvl7pPr>
            <a:lvl8pPr marL="3657600" lvl="7" indent="-34925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1900"/>
              <a:buChar char="○"/>
              <a:defRPr sz="1900"/>
            </a:lvl8pPr>
            <a:lvl9pPr marL="4114800" lvl="8" indent="-349250" algn="l">
              <a:lnSpc>
                <a:spcPct val="115000"/>
              </a:lnSpc>
              <a:spcBef>
                <a:spcPts val="2600"/>
              </a:spcBef>
              <a:spcAft>
                <a:spcPts val="2600"/>
              </a:spcAft>
              <a:buSzPts val="1900"/>
              <a:buChar char="■"/>
              <a:defRPr sz="19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ldNum" idx="12"/>
          </p:nvPr>
        </p:nvSpPr>
        <p:spPr>
          <a:xfrm>
            <a:off x="14011916" y="7181930"/>
            <a:ext cx="907500" cy="6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515496" y="685393"/>
            <a:ext cx="14091599" cy="8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sldNum" idx="12"/>
          </p:nvPr>
        </p:nvSpPr>
        <p:spPr>
          <a:xfrm>
            <a:off x="14011916" y="7181930"/>
            <a:ext cx="907500" cy="6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515496" y="855693"/>
            <a:ext cx="4644000" cy="116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515496" y="2140156"/>
            <a:ext cx="4644000" cy="489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t" anchorCtr="0">
            <a:noAutofit/>
          </a:bodyPr>
          <a:lstStyle>
            <a:lvl1pPr marL="457200" lvl="0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4925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1900"/>
              <a:buChar char="○"/>
              <a:defRPr sz="1900"/>
            </a:lvl2pPr>
            <a:lvl3pPr marL="1371600" lvl="2" indent="-34925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1900"/>
              <a:buChar char="■"/>
              <a:defRPr sz="1900"/>
            </a:lvl3pPr>
            <a:lvl4pPr marL="1828800" lvl="3" indent="-34925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1900"/>
              <a:buChar char="●"/>
              <a:defRPr sz="1900"/>
            </a:lvl4pPr>
            <a:lvl5pPr marL="2286000" lvl="4" indent="-34925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1900"/>
              <a:buChar char="○"/>
              <a:defRPr sz="1900"/>
            </a:lvl5pPr>
            <a:lvl6pPr marL="2743200" lvl="5" indent="-34925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1900"/>
              <a:buChar char="■"/>
              <a:defRPr sz="1900"/>
            </a:lvl6pPr>
            <a:lvl7pPr marL="3200400" lvl="6" indent="-34925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1900"/>
              <a:buChar char="●"/>
              <a:defRPr sz="1900"/>
            </a:lvl7pPr>
            <a:lvl8pPr marL="3657600" lvl="7" indent="-34925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1900"/>
              <a:buChar char="○"/>
              <a:defRPr sz="1900"/>
            </a:lvl8pPr>
            <a:lvl9pPr marL="4114800" lvl="8" indent="-349250" algn="l">
              <a:lnSpc>
                <a:spcPct val="115000"/>
              </a:lnSpc>
              <a:spcBef>
                <a:spcPts val="2600"/>
              </a:spcBef>
              <a:spcAft>
                <a:spcPts val="2600"/>
              </a:spcAft>
              <a:buSzPts val="1900"/>
              <a:buChar char="■"/>
              <a:defRPr sz="19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ldNum" idx="12"/>
          </p:nvPr>
        </p:nvSpPr>
        <p:spPr>
          <a:xfrm>
            <a:off x="14011916" y="7181930"/>
            <a:ext cx="907500" cy="6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810785" y="693287"/>
            <a:ext cx="10531200" cy="63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800"/>
              <a:buNone/>
              <a:defRPr sz="7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800"/>
              <a:buNone/>
              <a:defRPr sz="7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800"/>
              <a:buNone/>
              <a:defRPr sz="7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800"/>
              <a:buNone/>
              <a:defRPr sz="7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800"/>
              <a:buNone/>
              <a:defRPr sz="7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800"/>
              <a:buNone/>
              <a:defRPr sz="7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800"/>
              <a:buNone/>
              <a:defRPr sz="7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800"/>
              <a:buNone/>
              <a:defRPr sz="7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800"/>
              <a:buNone/>
              <a:defRPr sz="7800"/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sldNum" idx="12"/>
          </p:nvPr>
        </p:nvSpPr>
        <p:spPr>
          <a:xfrm>
            <a:off x="14011916" y="7181930"/>
            <a:ext cx="907500" cy="6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7561263" y="-193"/>
            <a:ext cx="7561200" cy="7921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47725" tIns="147725" rIns="147725" bIns="147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9"/>
          <p:cNvSpPr txBox="1">
            <a:spLocks noGrp="1"/>
          </p:cNvSpPr>
          <p:nvPr>
            <p:ph type="title"/>
          </p:nvPr>
        </p:nvSpPr>
        <p:spPr>
          <a:xfrm>
            <a:off x="439089" y="1899242"/>
            <a:ext cx="6690000" cy="22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ubTitle" idx="1"/>
          </p:nvPr>
        </p:nvSpPr>
        <p:spPr>
          <a:xfrm>
            <a:off x="439089" y="4317082"/>
            <a:ext cx="6690000" cy="19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body" idx="2"/>
          </p:nvPr>
        </p:nvSpPr>
        <p:spPr>
          <a:xfrm>
            <a:off x="8169041" y="1115165"/>
            <a:ext cx="6345600" cy="56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ctr" anchorCtr="0">
            <a:noAutofit/>
          </a:bodyPr>
          <a:lstStyle>
            <a:lvl1pPr marL="457200" lvl="0" indent="-412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900"/>
              <a:buChar char="●"/>
              <a:defRPr/>
            </a:lvl1pPr>
            <a:lvl2pPr marL="914400" lvl="1" indent="-37465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2300"/>
              <a:buChar char="○"/>
              <a:defRPr/>
            </a:lvl2pPr>
            <a:lvl3pPr marL="1371600" lvl="2" indent="-37465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2300"/>
              <a:buChar char="■"/>
              <a:defRPr/>
            </a:lvl3pPr>
            <a:lvl4pPr marL="1828800" lvl="3" indent="-37465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2300"/>
              <a:buChar char="●"/>
              <a:defRPr/>
            </a:lvl4pPr>
            <a:lvl5pPr marL="2286000" lvl="4" indent="-37465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2300"/>
              <a:buChar char="○"/>
              <a:defRPr/>
            </a:lvl5pPr>
            <a:lvl6pPr marL="2743200" lvl="5" indent="-37465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2300"/>
              <a:buChar char="■"/>
              <a:defRPr/>
            </a:lvl6pPr>
            <a:lvl7pPr marL="3200400" lvl="6" indent="-37465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2300"/>
              <a:buChar char="●"/>
              <a:defRPr/>
            </a:lvl7pPr>
            <a:lvl8pPr marL="3657600" lvl="7" indent="-37465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2300"/>
              <a:buChar char="○"/>
              <a:defRPr/>
            </a:lvl8pPr>
            <a:lvl9pPr marL="4114800" lvl="8" indent="-374650" algn="l">
              <a:lnSpc>
                <a:spcPct val="115000"/>
              </a:lnSpc>
              <a:spcBef>
                <a:spcPts val="2600"/>
              </a:spcBef>
              <a:spcAft>
                <a:spcPts val="2600"/>
              </a:spcAft>
              <a:buSzPts val="2300"/>
              <a:buChar char="■"/>
              <a:defRPr/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sldNum" idx="12"/>
          </p:nvPr>
        </p:nvSpPr>
        <p:spPr>
          <a:xfrm>
            <a:off x="14011916" y="7181930"/>
            <a:ext cx="907500" cy="6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>
            <a:spLocks noGrp="1"/>
          </p:cNvSpPr>
          <p:nvPr>
            <p:ph type="body" idx="1"/>
          </p:nvPr>
        </p:nvSpPr>
        <p:spPr>
          <a:xfrm>
            <a:off x="515496" y="6515608"/>
            <a:ext cx="9921000" cy="9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1pPr>
          </a:lstStyle>
          <a:p>
            <a:endParaRPr/>
          </a:p>
        </p:txBody>
      </p:sp>
      <p:sp>
        <p:nvSpPr>
          <p:cNvPr id="47" name="Google Shape;47;p10"/>
          <p:cNvSpPr txBox="1">
            <a:spLocks noGrp="1"/>
          </p:cNvSpPr>
          <p:nvPr>
            <p:ph type="sldNum" idx="12"/>
          </p:nvPr>
        </p:nvSpPr>
        <p:spPr>
          <a:xfrm>
            <a:off x="14011916" y="7181930"/>
            <a:ext cx="907500" cy="6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515496" y="685393"/>
            <a:ext cx="14091599" cy="8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515496" y="1774954"/>
            <a:ext cx="14091599" cy="52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t" anchorCtr="0">
            <a:noAutofit/>
          </a:bodyPr>
          <a:lstStyle>
            <a:lvl1pPr marL="457200" marR="0" lvl="0" indent="-412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900"/>
              <a:buFont typeface="Arial"/>
              <a:buChar char="●"/>
              <a:defRPr sz="2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74650" algn="l" rtl="0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Arial"/>
              <a:buChar char="○"/>
              <a:defRPr sz="2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74650" algn="l" rtl="0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Arial"/>
              <a:buChar char="■"/>
              <a:defRPr sz="2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74650" algn="l" rtl="0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Arial"/>
              <a:buChar char="●"/>
              <a:defRPr sz="2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74650" algn="l" rtl="0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Arial"/>
              <a:buChar char="○"/>
              <a:defRPr sz="2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74650" algn="l" rtl="0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Arial"/>
              <a:buChar char="■"/>
              <a:defRPr sz="2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74650" algn="l" rtl="0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Arial"/>
              <a:buChar char="●"/>
              <a:defRPr sz="2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74650" algn="l" rtl="0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Arial"/>
              <a:buChar char="○"/>
              <a:defRPr sz="2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74650" algn="l" rtl="0">
              <a:lnSpc>
                <a:spcPct val="115000"/>
              </a:lnSpc>
              <a:spcBef>
                <a:spcPts val="2600"/>
              </a:spcBef>
              <a:spcAft>
                <a:spcPts val="2600"/>
              </a:spcAft>
              <a:buClr>
                <a:schemeClr val="dk2"/>
              </a:buClr>
              <a:buSzPts val="2300"/>
              <a:buFont typeface="Arial"/>
              <a:buChar char="■"/>
              <a:defRPr sz="2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sldNum" idx="12"/>
          </p:nvPr>
        </p:nvSpPr>
        <p:spPr>
          <a:xfrm>
            <a:off x="14011916" y="7181930"/>
            <a:ext cx="907500" cy="6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4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4.png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B22F4"/>
        </a:solid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14"/>
          <p:cNvPicPr preferRelativeResize="0"/>
          <p:nvPr/>
        </p:nvPicPr>
        <p:blipFill rotWithShape="1">
          <a:blip r:embed="rId3">
            <a:alphaModFix/>
          </a:blip>
          <a:srcRect l="18" t="12445" r="9866" b="6948"/>
          <a:stretch/>
        </p:blipFill>
        <p:spPr>
          <a:xfrm>
            <a:off x="5728925" y="0"/>
            <a:ext cx="9393597" cy="7921626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4"/>
          <p:cNvSpPr txBox="1"/>
          <p:nvPr/>
        </p:nvSpPr>
        <p:spPr>
          <a:xfrm>
            <a:off x="1099338" y="2308078"/>
            <a:ext cx="11401892" cy="13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ctr" anchorCtr="0">
            <a:noAutofit/>
          </a:bodyPr>
          <a:lstStyle/>
          <a:p>
            <a:pPr>
              <a:buSzPts val="6500"/>
            </a:pPr>
            <a:endParaRPr lang="es-MX" sz="6500" b="1" dirty="0" smtClean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>
              <a:buSzPts val="6500"/>
            </a:pPr>
            <a:endParaRPr lang="es-MX" sz="6500" b="1" dirty="0" smtClean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>
              <a:buSzPts val="6500"/>
            </a:pPr>
            <a:r>
              <a:rPr lang="es-MX" sz="6500" b="1" dirty="0" smtClean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Análisis </a:t>
            </a:r>
            <a:r>
              <a:rPr lang="es-MX" sz="6500" b="1" dirty="0" smtClean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de mercado de Ropa para Tallas Extra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Arial"/>
              <a:buNone/>
            </a:pPr>
            <a:endParaRPr sz="6500" b="1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0" name="Google Shape;70;p14"/>
          <p:cNvSpPr txBox="1"/>
          <p:nvPr/>
        </p:nvSpPr>
        <p:spPr>
          <a:xfrm>
            <a:off x="1226737" y="5052462"/>
            <a:ext cx="6485100" cy="16814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t" anchorCtr="0">
            <a:noAutofit/>
          </a:bodyPr>
          <a:lstStyle/>
          <a:p>
            <a:r>
              <a:rPr lang="es-MX" sz="2400" dirty="0" smtClean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Axel </a:t>
            </a:r>
            <a:r>
              <a:rPr lang="es-MX" sz="2400" dirty="0" smtClean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Flores Guarneros.</a:t>
            </a:r>
            <a:endParaRPr lang="es-MX" sz="2400" dirty="0" smtClean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r>
              <a:rPr lang="es-MX" sz="2400" dirty="0" smtClean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Marco Antonio Armas Santillán.</a:t>
            </a:r>
          </a:p>
          <a:p>
            <a:r>
              <a:rPr lang="es-MX" sz="2400" dirty="0" smtClean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Ariel Arturo Ríos Sierra.</a:t>
            </a:r>
          </a:p>
          <a:p>
            <a:r>
              <a:rPr lang="es-MX" sz="2400" dirty="0" smtClean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Evelyn Jocelyn Gonzalez Acevedo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71" name="Google Shape;71;p14"/>
          <p:cNvCxnSpPr/>
          <p:nvPr/>
        </p:nvCxnSpPr>
        <p:spPr>
          <a:xfrm>
            <a:off x="5655525" y="4722365"/>
            <a:ext cx="1906200" cy="0"/>
          </a:xfrm>
          <a:prstGeom prst="straightConnector1">
            <a:avLst/>
          </a:prstGeom>
          <a:noFill/>
          <a:ln w="28575" cap="flat" cmpd="sng">
            <a:solidFill>
              <a:srgbClr val="4B22F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2" name="Google Shape;72;p14"/>
          <p:cNvSpPr txBox="1"/>
          <p:nvPr/>
        </p:nvSpPr>
        <p:spPr>
          <a:xfrm>
            <a:off x="1184469" y="1495876"/>
            <a:ext cx="8814900" cy="7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t" anchorCtr="0">
            <a:noAutofit/>
          </a:bodyPr>
          <a:lstStyle/>
          <a:p>
            <a:pPr lvl="0">
              <a:buSzPts val="2900"/>
            </a:pPr>
            <a:r>
              <a:rPr lang="es-MX" sz="2900" b="0" i="0" u="none" strike="noStrike" cap="none" dirty="0" smtClean="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Módulo: </a:t>
            </a:r>
            <a:r>
              <a:rPr lang="es-MX" sz="2900" dirty="0" smtClean="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Machine Learning Santander</a:t>
            </a:r>
            <a:endParaRPr lang="es-MX" sz="2900" dirty="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73" name="Google Shape;73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flipH="1">
            <a:off x="607160" y="4925971"/>
            <a:ext cx="182144" cy="25532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3362039" y="6850732"/>
            <a:ext cx="1541818" cy="82017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5" name="Google Shape;75;p14"/>
          <p:cNvCxnSpPr/>
          <p:nvPr/>
        </p:nvCxnSpPr>
        <p:spPr>
          <a:xfrm>
            <a:off x="1298678" y="4648152"/>
            <a:ext cx="2896804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1" name="Google Shape;141;p20"/>
          <p:cNvCxnSpPr/>
          <p:nvPr/>
        </p:nvCxnSpPr>
        <p:spPr>
          <a:xfrm>
            <a:off x="14475844" y="-11"/>
            <a:ext cx="0" cy="3877500"/>
          </a:xfrm>
          <a:prstGeom prst="straightConnector1">
            <a:avLst/>
          </a:prstGeom>
          <a:noFill/>
          <a:ln w="19050" cap="flat" cmpd="sng">
            <a:solidFill>
              <a:srgbClr val="4B22F4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2" name="Google Shape;142;p20"/>
          <p:cNvCxnSpPr/>
          <p:nvPr/>
        </p:nvCxnSpPr>
        <p:spPr>
          <a:xfrm>
            <a:off x="14475850" y="6859925"/>
            <a:ext cx="0" cy="1061700"/>
          </a:xfrm>
          <a:prstGeom prst="straightConnector1">
            <a:avLst/>
          </a:prstGeom>
          <a:noFill/>
          <a:ln w="19050" cap="flat" cmpd="sng">
            <a:solidFill>
              <a:srgbClr val="4B22F4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3" name="Google Shape;143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8500" y="709642"/>
            <a:ext cx="1430575" cy="126308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0"/>
          <p:cNvSpPr txBox="1"/>
          <p:nvPr/>
        </p:nvSpPr>
        <p:spPr>
          <a:xfrm rot="-5400000">
            <a:off x="12971200" y="5038125"/>
            <a:ext cx="3009300" cy="6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s-MX" sz="2300" b="0" i="0" u="none" strike="noStrike" cap="none">
                <a:solidFill>
                  <a:srgbClr val="D8D8D8"/>
                </a:solidFill>
                <a:latin typeface="Montserrat"/>
                <a:ea typeface="Montserrat"/>
                <a:cs typeface="Montserrat"/>
                <a:sym typeface="Montserrat"/>
              </a:rPr>
              <a:t># pág o tema</a:t>
            </a:r>
            <a:endParaRPr sz="2300" b="0" i="0" u="none" strike="noStrike" cap="none">
              <a:solidFill>
                <a:srgbClr val="D8D8D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6" name="Google Shape;146;p20"/>
          <p:cNvSpPr txBox="1"/>
          <p:nvPr/>
        </p:nvSpPr>
        <p:spPr>
          <a:xfrm>
            <a:off x="2295842" y="414450"/>
            <a:ext cx="9218400" cy="71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MX" sz="4000" b="1" dirty="0">
                <a:solidFill>
                  <a:srgbClr val="16181C"/>
                </a:solidFill>
                <a:latin typeface="Montserrat"/>
                <a:ea typeface="Montserrat"/>
                <a:cs typeface="Montserrat"/>
                <a:sym typeface="Montserrat"/>
              </a:rPr>
              <a:t>Problema a solucionar</a:t>
            </a:r>
            <a:endParaRPr sz="4000" b="0" i="0" u="none" strike="noStrike" cap="none">
              <a:solidFill>
                <a:srgbClr val="16181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9" name="Google Shape;149;p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878384" y="531488"/>
            <a:ext cx="2165348" cy="48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640138" y="1220789"/>
            <a:ext cx="6977062" cy="64585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" name="Google Shape;216;p2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64751" y="6046325"/>
            <a:ext cx="1628115" cy="149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437;p4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30136" y="4941291"/>
            <a:ext cx="1108730" cy="1053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438;p40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95081" y="3882958"/>
            <a:ext cx="965985" cy="985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1" name="Google Shape;141;p20"/>
          <p:cNvCxnSpPr/>
          <p:nvPr/>
        </p:nvCxnSpPr>
        <p:spPr>
          <a:xfrm>
            <a:off x="14475844" y="-11"/>
            <a:ext cx="0" cy="3877500"/>
          </a:xfrm>
          <a:prstGeom prst="straightConnector1">
            <a:avLst/>
          </a:prstGeom>
          <a:noFill/>
          <a:ln w="19050" cap="flat" cmpd="sng">
            <a:solidFill>
              <a:srgbClr val="4B22F4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2" name="Google Shape;142;p20"/>
          <p:cNvCxnSpPr/>
          <p:nvPr/>
        </p:nvCxnSpPr>
        <p:spPr>
          <a:xfrm>
            <a:off x="14475850" y="6859925"/>
            <a:ext cx="0" cy="1061700"/>
          </a:xfrm>
          <a:prstGeom prst="straightConnector1">
            <a:avLst/>
          </a:prstGeom>
          <a:noFill/>
          <a:ln w="19050" cap="flat" cmpd="sng">
            <a:solidFill>
              <a:srgbClr val="4B22F4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3" name="Google Shape;143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8500" y="709642"/>
            <a:ext cx="1430575" cy="126308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0"/>
          <p:cNvSpPr txBox="1"/>
          <p:nvPr/>
        </p:nvSpPr>
        <p:spPr>
          <a:xfrm rot="-5400000">
            <a:off x="12971200" y="5038125"/>
            <a:ext cx="3009300" cy="6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s-MX" sz="2300" b="0" i="0" u="none" strike="noStrike" cap="none">
                <a:solidFill>
                  <a:srgbClr val="D8D8D8"/>
                </a:solidFill>
                <a:latin typeface="Montserrat"/>
                <a:ea typeface="Montserrat"/>
                <a:cs typeface="Montserrat"/>
                <a:sym typeface="Montserrat"/>
              </a:rPr>
              <a:t># pág o tema</a:t>
            </a:r>
            <a:endParaRPr sz="2300" b="0" i="0" u="none" strike="noStrike" cap="none">
              <a:solidFill>
                <a:srgbClr val="D8D8D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6" name="Google Shape;146;p20"/>
          <p:cNvSpPr txBox="1"/>
          <p:nvPr/>
        </p:nvSpPr>
        <p:spPr>
          <a:xfrm>
            <a:off x="2295842" y="414450"/>
            <a:ext cx="9218400" cy="71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MX" sz="4000" b="1" dirty="0">
                <a:solidFill>
                  <a:srgbClr val="16181C"/>
                </a:solidFill>
                <a:latin typeface="Montserrat"/>
                <a:ea typeface="Montserrat"/>
                <a:cs typeface="Montserrat"/>
                <a:sym typeface="Montserrat"/>
              </a:rPr>
              <a:t>Problema a solucionar</a:t>
            </a:r>
            <a:endParaRPr sz="4000" b="0" i="0" u="none" strike="noStrike" cap="none">
              <a:solidFill>
                <a:srgbClr val="16181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9" name="Google Shape;149;p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878384" y="531488"/>
            <a:ext cx="2165348" cy="48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38666" y="1690158"/>
            <a:ext cx="7694276" cy="52948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7826" name="Picture 2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543272" y="2460625"/>
            <a:ext cx="6674970" cy="3355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4" name="Google Shape;154;p21"/>
          <p:cNvCxnSpPr/>
          <p:nvPr/>
        </p:nvCxnSpPr>
        <p:spPr>
          <a:xfrm>
            <a:off x="14475844" y="-11"/>
            <a:ext cx="0" cy="3877500"/>
          </a:xfrm>
          <a:prstGeom prst="straightConnector1">
            <a:avLst/>
          </a:prstGeom>
          <a:noFill/>
          <a:ln w="19050" cap="flat" cmpd="sng">
            <a:solidFill>
              <a:srgbClr val="4B22F4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5" name="Google Shape;155;p21"/>
          <p:cNvCxnSpPr/>
          <p:nvPr/>
        </p:nvCxnSpPr>
        <p:spPr>
          <a:xfrm>
            <a:off x="14475850" y="6859925"/>
            <a:ext cx="0" cy="1061700"/>
          </a:xfrm>
          <a:prstGeom prst="straightConnector1">
            <a:avLst/>
          </a:prstGeom>
          <a:noFill/>
          <a:ln w="19050" cap="flat" cmpd="sng">
            <a:solidFill>
              <a:srgbClr val="4B22F4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6" name="Google Shape;156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8500" y="709642"/>
            <a:ext cx="1430575" cy="126308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1"/>
          <p:cNvSpPr txBox="1"/>
          <p:nvPr/>
        </p:nvSpPr>
        <p:spPr>
          <a:xfrm rot="-5400000">
            <a:off x="12971200" y="5038125"/>
            <a:ext cx="3009300" cy="6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s-MX" sz="2300" b="0" i="0" u="none" strike="noStrike" cap="none">
                <a:solidFill>
                  <a:srgbClr val="D8D8D8"/>
                </a:solidFill>
                <a:latin typeface="Montserrat"/>
                <a:ea typeface="Montserrat"/>
                <a:cs typeface="Montserrat"/>
                <a:sym typeface="Montserrat"/>
              </a:rPr>
              <a:t># pág o tema</a:t>
            </a:r>
            <a:endParaRPr sz="2300" b="0" i="0" u="none" strike="noStrike" cap="none">
              <a:solidFill>
                <a:srgbClr val="D8D8D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9" name="Google Shape;159;p21"/>
          <p:cNvSpPr txBox="1"/>
          <p:nvPr/>
        </p:nvSpPr>
        <p:spPr>
          <a:xfrm>
            <a:off x="2295842" y="414450"/>
            <a:ext cx="9218400" cy="71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MX" sz="4000" b="1">
                <a:solidFill>
                  <a:srgbClr val="16181C"/>
                </a:solidFill>
                <a:latin typeface="Montserrat"/>
                <a:ea typeface="Montserrat"/>
                <a:cs typeface="Montserrat"/>
                <a:sym typeface="Montserrat"/>
              </a:rPr>
              <a:t>Solución</a:t>
            </a:r>
            <a:endParaRPr sz="4000" b="0" i="0" u="none" strike="noStrike" cap="none">
              <a:solidFill>
                <a:srgbClr val="16181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61" name="Google Shape;161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5050" y="6725850"/>
            <a:ext cx="3996201" cy="99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878384" y="531488"/>
            <a:ext cx="2165348" cy="48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6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036887" y="1450975"/>
            <a:ext cx="8333845" cy="53256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" name="Google Shape;494;p4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937534" y="5162704"/>
            <a:ext cx="723082" cy="7248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377549" y="2889999"/>
            <a:ext cx="5166252" cy="47441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41" name="Google Shape;141;p20"/>
          <p:cNvCxnSpPr/>
          <p:nvPr/>
        </p:nvCxnSpPr>
        <p:spPr>
          <a:xfrm>
            <a:off x="14475844" y="-11"/>
            <a:ext cx="0" cy="3877500"/>
          </a:xfrm>
          <a:prstGeom prst="straightConnector1">
            <a:avLst/>
          </a:prstGeom>
          <a:noFill/>
          <a:ln w="19050" cap="flat" cmpd="sng">
            <a:solidFill>
              <a:srgbClr val="4B22F4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2" name="Google Shape;142;p20"/>
          <p:cNvCxnSpPr/>
          <p:nvPr/>
        </p:nvCxnSpPr>
        <p:spPr>
          <a:xfrm>
            <a:off x="14475850" y="6859925"/>
            <a:ext cx="0" cy="1061700"/>
          </a:xfrm>
          <a:prstGeom prst="straightConnector1">
            <a:avLst/>
          </a:prstGeom>
          <a:noFill/>
          <a:ln w="19050" cap="flat" cmpd="sng">
            <a:solidFill>
              <a:srgbClr val="4B22F4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3" name="Google Shape;143;p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8500" y="709642"/>
            <a:ext cx="1430575" cy="126308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0"/>
          <p:cNvSpPr txBox="1"/>
          <p:nvPr/>
        </p:nvSpPr>
        <p:spPr>
          <a:xfrm rot="-5400000">
            <a:off x="12971200" y="5038125"/>
            <a:ext cx="3009300" cy="6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s-MX" sz="2300" b="0" i="0" u="none" strike="noStrike" cap="none">
                <a:solidFill>
                  <a:srgbClr val="D8D8D8"/>
                </a:solidFill>
                <a:latin typeface="Montserrat"/>
                <a:ea typeface="Montserrat"/>
                <a:cs typeface="Montserrat"/>
                <a:sym typeface="Montserrat"/>
              </a:rPr>
              <a:t># pág o tema</a:t>
            </a:r>
            <a:endParaRPr sz="2300" b="0" i="0" u="none" strike="noStrike" cap="none">
              <a:solidFill>
                <a:srgbClr val="D8D8D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6" name="Google Shape;146;p20"/>
          <p:cNvSpPr txBox="1"/>
          <p:nvPr/>
        </p:nvSpPr>
        <p:spPr>
          <a:xfrm>
            <a:off x="2295842" y="414450"/>
            <a:ext cx="9218400" cy="71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MX" sz="4000" b="1" i="0" u="none" strike="noStrike" cap="none" dirty="0" smtClean="0">
                <a:solidFill>
                  <a:srgbClr val="16181C"/>
                </a:solidFill>
                <a:latin typeface="Montserrat"/>
                <a:ea typeface="Montserrat"/>
                <a:cs typeface="Montserrat"/>
                <a:sym typeface="Montserrat"/>
              </a:rPr>
              <a:t>Solución</a:t>
            </a:r>
            <a:endParaRPr sz="4000" b="0" i="0" u="none" strike="noStrike" cap="none">
              <a:solidFill>
                <a:srgbClr val="16181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9" name="Google Shape;149;p2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878384" y="531488"/>
            <a:ext cx="2165348" cy="48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730" name="Picture 2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83155" y="1236134"/>
            <a:ext cx="4379913" cy="32499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3731" name="Picture 3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7606772" y="1559454"/>
            <a:ext cx="6242050" cy="5581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B22F4"/>
        </a:solidFill>
        <a:effectLst/>
      </p:bgPr>
    </p:bg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8"/>
          <p:cNvSpPr/>
          <p:nvPr/>
        </p:nvSpPr>
        <p:spPr>
          <a:xfrm>
            <a:off x="10106532" y="0"/>
            <a:ext cx="5016000" cy="7934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47725" tIns="147725" rIns="147725" bIns="147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endParaRPr sz="2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p28"/>
          <p:cNvSpPr txBox="1"/>
          <p:nvPr/>
        </p:nvSpPr>
        <p:spPr>
          <a:xfrm>
            <a:off x="1700960" y="2237100"/>
            <a:ext cx="7214400" cy="35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800"/>
              <a:buFont typeface="Arial"/>
              <a:buNone/>
            </a:pPr>
            <a:r>
              <a:rPr lang="es-MX" sz="6800" b="1" i="0" u="none" strike="noStrike" cap="none" dirty="0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Próximos pasos</a:t>
            </a:r>
            <a:endParaRPr sz="6800" b="1" i="0" u="none" strike="noStrike" cap="non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35" name="Google Shape;235;p28"/>
          <p:cNvCxnSpPr/>
          <p:nvPr/>
        </p:nvCxnSpPr>
        <p:spPr>
          <a:xfrm>
            <a:off x="14475844" y="-11"/>
            <a:ext cx="0" cy="2549166"/>
          </a:xfrm>
          <a:prstGeom prst="straightConnector1">
            <a:avLst/>
          </a:prstGeom>
          <a:noFill/>
          <a:ln w="19050" cap="flat" cmpd="sng">
            <a:solidFill>
              <a:srgbClr val="4B22F4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36" name="Google Shape;236;p28"/>
          <p:cNvCxnSpPr/>
          <p:nvPr/>
        </p:nvCxnSpPr>
        <p:spPr>
          <a:xfrm>
            <a:off x="14475850" y="6859925"/>
            <a:ext cx="0" cy="1061700"/>
          </a:xfrm>
          <a:prstGeom prst="straightConnector1">
            <a:avLst/>
          </a:prstGeom>
          <a:noFill/>
          <a:ln w="19050" cap="flat" cmpd="sng">
            <a:solidFill>
              <a:srgbClr val="4B22F4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37" name="Google Shape;237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29460" y="3741297"/>
            <a:ext cx="2784389" cy="2791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864110" y="885741"/>
            <a:ext cx="2165350" cy="482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9" name="Google Shape;239;p28"/>
          <p:cNvCxnSpPr/>
          <p:nvPr/>
        </p:nvCxnSpPr>
        <p:spPr>
          <a:xfrm rot="10800000">
            <a:off x="646680" y="3031958"/>
            <a:ext cx="0" cy="4889667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7" name="Google Shape;167;p22"/>
          <p:cNvCxnSpPr/>
          <p:nvPr/>
        </p:nvCxnSpPr>
        <p:spPr>
          <a:xfrm>
            <a:off x="14475844" y="-11"/>
            <a:ext cx="0" cy="3877500"/>
          </a:xfrm>
          <a:prstGeom prst="straightConnector1">
            <a:avLst/>
          </a:prstGeom>
          <a:noFill/>
          <a:ln w="19050" cap="flat" cmpd="sng">
            <a:solidFill>
              <a:srgbClr val="4B22F4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8" name="Google Shape;168;p22"/>
          <p:cNvCxnSpPr/>
          <p:nvPr/>
        </p:nvCxnSpPr>
        <p:spPr>
          <a:xfrm>
            <a:off x="14475850" y="6859925"/>
            <a:ext cx="0" cy="1061700"/>
          </a:xfrm>
          <a:prstGeom prst="straightConnector1">
            <a:avLst/>
          </a:prstGeom>
          <a:noFill/>
          <a:ln w="19050" cap="flat" cmpd="sng">
            <a:solidFill>
              <a:srgbClr val="4B22F4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69" name="Google Shape;169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8500" y="709642"/>
            <a:ext cx="1430575" cy="126308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2"/>
          <p:cNvSpPr txBox="1"/>
          <p:nvPr/>
        </p:nvSpPr>
        <p:spPr>
          <a:xfrm rot="-5400000">
            <a:off x="12971200" y="5038125"/>
            <a:ext cx="3009300" cy="6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s-MX" sz="2300" b="0" i="0" u="none" strike="noStrike" cap="none">
                <a:solidFill>
                  <a:srgbClr val="D8D8D8"/>
                </a:solidFill>
                <a:latin typeface="Montserrat"/>
                <a:ea typeface="Montserrat"/>
                <a:cs typeface="Montserrat"/>
                <a:sym typeface="Montserrat"/>
              </a:rPr>
              <a:t># pág o tema</a:t>
            </a:r>
            <a:endParaRPr sz="2300" b="0" i="0" u="none" strike="noStrike" cap="none">
              <a:solidFill>
                <a:srgbClr val="D8D8D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1" name="Google Shape;171;p22"/>
          <p:cNvSpPr txBox="1"/>
          <p:nvPr/>
        </p:nvSpPr>
        <p:spPr>
          <a:xfrm>
            <a:off x="6944563" y="2433325"/>
            <a:ext cx="5656200" cy="46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s-MX" sz="2600" dirty="0">
                <a:solidFill>
                  <a:srgbClr val="2B303C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Objetivo: </a:t>
            </a:r>
            <a:r>
              <a:rPr lang="es-MX" sz="2600" dirty="0" smtClean="0">
                <a:solidFill>
                  <a:srgbClr val="2B303C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Recursos y tiempo para el desarrollo de la app</a:t>
            </a:r>
            <a:endParaRPr sz="2600" b="0" i="0" u="none" strike="noStrike" cap="none">
              <a:solidFill>
                <a:srgbClr val="2B303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2" name="Google Shape;172;p22"/>
          <p:cNvSpPr txBox="1"/>
          <p:nvPr/>
        </p:nvSpPr>
        <p:spPr>
          <a:xfrm>
            <a:off x="2295842" y="414450"/>
            <a:ext cx="9218400" cy="71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MX" sz="4000" b="1">
                <a:solidFill>
                  <a:srgbClr val="16181C"/>
                </a:solidFill>
                <a:latin typeface="Montserrat"/>
                <a:ea typeface="Montserrat"/>
                <a:cs typeface="Montserrat"/>
                <a:sym typeface="Montserrat"/>
              </a:rPr>
              <a:t>Próximos pasos</a:t>
            </a:r>
            <a:endParaRPr sz="4000" b="0" i="0" u="none" strike="noStrike" cap="none">
              <a:solidFill>
                <a:srgbClr val="16181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73" name="Google Shape;173;p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149214" y="2768412"/>
            <a:ext cx="2386021" cy="238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75050" y="6725850"/>
            <a:ext cx="3996201" cy="99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878384" y="531488"/>
            <a:ext cx="2165348" cy="48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B22F4"/>
        </a:solidFill>
        <a:effectLst/>
      </p:bgPr>
    </p:bg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25"/>
          <p:cNvPicPr preferRelativeResize="0"/>
          <p:nvPr/>
        </p:nvPicPr>
        <p:blipFill rotWithShape="1">
          <a:blip r:embed="rId3">
            <a:alphaModFix amt="50000"/>
          </a:blip>
          <a:srcRect t="199" b="208"/>
          <a:stretch/>
        </p:blipFill>
        <p:spPr>
          <a:xfrm>
            <a:off x="4194263" y="798681"/>
            <a:ext cx="6734005" cy="6324258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5"/>
          <p:cNvSpPr txBox="1"/>
          <p:nvPr/>
        </p:nvSpPr>
        <p:spPr>
          <a:xfrm>
            <a:off x="2911275" y="2064663"/>
            <a:ext cx="9300000" cy="3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ctr" anchorCtr="0">
            <a:noAutofit/>
          </a:bodyPr>
          <a:lstStyle/>
          <a:p>
            <a:pPr lvl="0" algn="ctr">
              <a:buSzPts val="4500"/>
            </a:pPr>
            <a:r>
              <a:rPr lang="es-MX" sz="4500" b="0" i="1" u="none" strike="noStrike" cap="none" dirty="0" smtClean="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“</a:t>
            </a:r>
            <a:r>
              <a:rPr lang="en-US" sz="4500" i="1" dirty="0" smtClean="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You </a:t>
            </a:r>
            <a:r>
              <a:rPr lang="en-US" sz="4500" i="1" dirty="0" smtClean="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only fail when you stop </a:t>
            </a:r>
            <a:r>
              <a:rPr lang="en-US" sz="4500" i="1" dirty="0" smtClean="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trying.</a:t>
            </a:r>
            <a:r>
              <a:rPr lang="en-US" sz="4800" dirty="0" smtClean="0"/>
              <a:t> </a:t>
            </a:r>
            <a:r>
              <a:rPr lang="es-MX" sz="4500" b="0" i="1" u="none" strike="noStrike" cap="none" dirty="0" smtClean="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”</a:t>
            </a:r>
            <a:endParaRPr sz="4500" b="0" i="1" u="none" strike="noStrike" cap="none">
              <a:solidFill>
                <a:srgbClr val="FFFFFF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204" name="Google Shape;204;p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80700" y="6904567"/>
            <a:ext cx="1430575" cy="1263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2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2350777" y="615238"/>
            <a:ext cx="1620000" cy="64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5" name="Google Shape;115;p18"/>
          <p:cNvCxnSpPr/>
          <p:nvPr/>
        </p:nvCxnSpPr>
        <p:spPr>
          <a:xfrm>
            <a:off x="14475844" y="-11"/>
            <a:ext cx="0" cy="3877500"/>
          </a:xfrm>
          <a:prstGeom prst="straightConnector1">
            <a:avLst/>
          </a:prstGeom>
          <a:noFill/>
          <a:ln w="19050" cap="flat" cmpd="sng">
            <a:solidFill>
              <a:srgbClr val="4B22F4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6" name="Google Shape;116;p18"/>
          <p:cNvCxnSpPr/>
          <p:nvPr/>
        </p:nvCxnSpPr>
        <p:spPr>
          <a:xfrm>
            <a:off x="14475850" y="6859925"/>
            <a:ext cx="0" cy="1061700"/>
          </a:xfrm>
          <a:prstGeom prst="straightConnector1">
            <a:avLst/>
          </a:prstGeom>
          <a:noFill/>
          <a:ln w="19050" cap="flat" cmpd="sng">
            <a:solidFill>
              <a:srgbClr val="4B22F4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7" name="Google Shape;117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8500" y="709642"/>
            <a:ext cx="1430575" cy="126308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8"/>
          <p:cNvSpPr txBox="1"/>
          <p:nvPr/>
        </p:nvSpPr>
        <p:spPr>
          <a:xfrm rot="-5400000">
            <a:off x="12971200" y="5038125"/>
            <a:ext cx="3009300" cy="6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s-MX" sz="2300" b="0" i="0" u="none" strike="noStrike" cap="none">
                <a:solidFill>
                  <a:srgbClr val="D8D8D8"/>
                </a:solidFill>
                <a:latin typeface="Montserrat"/>
                <a:ea typeface="Montserrat"/>
                <a:cs typeface="Montserrat"/>
                <a:sym typeface="Montserrat"/>
              </a:rPr>
              <a:t># pág o tema</a:t>
            </a:r>
            <a:endParaRPr sz="2300" b="0" i="0" u="none" strike="noStrike" cap="none">
              <a:solidFill>
                <a:srgbClr val="D8D8D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9" name="Google Shape;119;p18"/>
          <p:cNvSpPr txBox="1"/>
          <p:nvPr/>
        </p:nvSpPr>
        <p:spPr>
          <a:xfrm>
            <a:off x="8045230" y="2009991"/>
            <a:ext cx="5656200" cy="2426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t" anchorCtr="0">
            <a:noAutofit/>
          </a:bodyPr>
          <a:lstStyle/>
          <a:p>
            <a:pPr marL="457200" marR="0" lvl="0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B303C"/>
              </a:buClr>
              <a:buSzPts val="2600"/>
              <a:buFont typeface="Montserrat"/>
              <a:buChar char="●"/>
            </a:pPr>
            <a:r>
              <a:rPr lang="es-MX" sz="2600" dirty="0" smtClean="0">
                <a:solidFill>
                  <a:srgbClr val="2B303C"/>
                </a:solidFill>
                <a:latin typeface="Montserrat"/>
                <a:ea typeface="Montserrat"/>
                <a:cs typeface="Montserrat"/>
                <a:sym typeface="Montserrat"/>
              </a:rPr>
              <a:t>Una </a:t>
            </a:r>
            <a:r>
              <a:rPr lang="es-MX" sz="2600" dirty="0">
                <a:solidFill>
                  <a:srgbClr val="2B303C"/>
                </a:solidFill>
                <a:latin typeface="Montserrat"/>
                <a:ea typeface="Montserrat"/>
                <a:cs typeface="Montserrat"/>
                <a:sym typeface="Montserrat"/>
              </a:rPr>
              <a:t>plataforma </a:t>
            </a:r>
            <a:r>
              <a:rPr lang="es-MX" sz="2600" dirty="0" smtClean="0">
                <a:solidFill>
                  <a:srgbClr val="2B303C"/>
                </a:solidFill>
                <a:latin typeface="Montserrat"/>
                <a:ea typeface="Montserrat"/>
                <a:cs typeface="Montserrat"/>
                <a:sym typeface="Montserrat"/>
              </a:rPr>
              <a:t>web de venta online de ropa que calcule la talla idónea de los compradores</a:t>
            </a:r>
          </a:p>
        </p:txBody>
      </p:sp>
      <p:sp>
        <p:nvSpPr>
          <p:cNvPr id="120" name="Google Shape;120;p18"/>
          <p:cNvSpPr txBox="1"/>
          <p:nvPr/>
        </p:nvSpPr>
        <p:spPr>
          <a:xfrm>
            <a:off x="2295842" y="414450"/>
            <a:ext cx="9218400" cy="71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MX" sz="4000" b="1" dirty="0">
                <a:solidFill>
                  <a:srgbClr val="16181C"/>
                </a:solidFill>
                <a:latin typeface="Montserrat"/>
                <a:ea typeface="Montserrat"/>
                <a:cs typeface="Montserrat"/>
                <a:sym typeface="Montserrat"/>
              </a:rPr>
              <a:t>INTRO</a:t>
            </a:r>
            <a:r>
              <a:rPr lang="es-MX" sz="4000" b="1" dirty="0" smtClean="0">
                <a:solidFill>
                  <a:srgbClr val="16181C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sz="4000" b="0" i="0" u="none" strike="noStrike" cap="none">
              <a:solidFill>
                <a:srgbClr val="16181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21" name="Google Shape;121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93015" y="4148478"/>
            <a:ext cx="2386021" cy="238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75050" y="6725850"/>
            <a:ext cx="3996201" cy="99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878384" y="531488"/>
            <a:ext cx="2165348" cy="48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02" name="Picture 2" descr="Premium Vector | Online shopping. clothing delivery. a woman shop at an  online store sitting on a floor. the product catalog on the web browser  page. stay at home background. quarantine or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1637241" y="1503362"/>
            <a:ext cx="5962650" cy="502920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5" name="Google Shape;115;p18"/>
          <p:cNvCxnSpPr/>
          <p:nvPr/>
        </p:nvCxnSpPr>
        <p:spPr>
          <a:xfrm>
            <a:off x="14475844" y="-11"/>
            <a:ext cx="0" cy="3877500"/>
          </a:xfrm>
          <a:prstGeom prst="straightConnector1">
            <a:avLst/>
          </a:prstGeom>
          <a:noFill/>
          <a:ln w="19050" cap="flat" cmpd="sng">
            <a:solidFill>
              <a:srgbClr val="4B22F4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6" name="Google Shape;116;p18"/>
          <p:cNvCxnSpPr/>
          <p:nvPr/>
        </p:nvCxnSpPr>
        <p:spPr>
          <a:xfrm>
            <a:off x="14475850" y="6859925"/>
            <a:ext cx="0" cy="1061700"/>
          </a:xfrm>
          <a:prstGeom prst="straightConnector1">
            <a:avLst/>
          </a:prstGeom>
          <a:noFill/>
          <a:ln w="19050" cap="flat" cmpd="sng">
            <a:solidFill>
              <a:srgbClr val="4B22F4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7" name="Google Shape;117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8500" y="709642"/>
            <a:ext cx="1430575" cy="126308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8"/>
          <p:cNvSpPr txBox="1"/>
          <p:nvPr/>
        </p:nvSpPr>
        <p:spPr>
          <a:xfrm rot="-5400000">
            <a:off x="12971200" y="5038125"/>
            <a:ext cx="3009300" cy="6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s-MX" sz="2300" b="0" i="0" u="none" strike="noStrike" cap="none">
                <a:solidFill>
                  <a:srgbClr val="D8D8D8"/>
                </a:solidFill>
                <a:latin typeface="Montserrat"/>
                <a:ea typeface="Montserrat"/>
                <a:cs typeface="Montserrat"/>
                <a:sym typeface="Montserrat"/>
              </a:rPr>
              <a:t># pág o tema</a:t>
            </a:r>
            <a:endParaRPr sz="2300" b="0" i="0" u="none" strike="noStrike" cap="none">
              <a:solidFill>
                <a:srgbClr val="D8D8D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9" name="Google Shape;119;p18"/>
          <p:cNvSpPr txBox="1"/>
          <p:nvPr/>
        </p:nvSpPr>
        <p:spPr>
          <a:xfrm>
            <a:off x="7583916" y="1563677"/>
            <a:ext cx="6589283" cy="3914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t" anchorCtr="0">
            <a:noAutofit/>
          </a:bodyPr>
          <a:lstStyle/>
          <a:p>
            <a:pPr marL="457200" indent="-393700">
              <a:buClr>
                <a:srgbClr val="2B303C"/>
              </a:buClr>
              <a:buSzPts val="2600"/>
              <a:buFont typeface="Montserrat"/>
              <a:buChar char="●"/>
            </a:pPr>
            <a:r>
              <a:rPr lang="es-MX" sz="2600" dirty="0" smtClean="0">
                <a:solidFill>
                  <a:srgbClr val="2B303C"/>
                </a:solidFill>
                <a:latin typeface="Montserrat"/>
                <a:ea typeface="Montserrat"/>
                <a:cs typeface="Montserrat"/>
                <a:sym typeface="Montserrat"/>
              </a:rPr>
              <a:t>Una app que permita encontrar la </a:t>
            </a:r>
            <a:r>
              <a:rPr lang="es-MX" sz="2600" dirty="0" smtClean="0">
                <a:solidFill>
                  <a:srgbClr val="2B303C"/>
                </a:solidFill>
                <a:latin typeface="Montserrat"/>
                <a:ea typeface="Montserrat"/>
                <a:cs typeface="Montserrat"/>
                <a:sym typeface="Montserrat"/>
              </a:rPr>
              <a:t>ubicación geográfica idónea y estratégica a nivel estatal para la apertura de nuevos establecimientos </a:t>
            </a:r>
            <a:r>
              <a:rPr lang="es-MX" sz="2600" dirty="0" smtClean="0">
                <a:solidFill>
                  <a:srgbClr val="2B303C"/>
                </a:solidFill>
                <a:latin typeface="Montserrat"/>
                <a:ea typeface="Montserrat"/>
                <a:cs typeface="Montserrat"/>
                <a:sym typeface="Montserrat"/>
              </a:rPr>
              <a:t>de venta y distribución de tallas extra.</a:t>
            </a:r>
            <a:endParaRPr lang="es-MX" sz="2600" dirty="0">
              <a:solidFill>
                <a:srgbClr val="2B303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0" name="Google Shape;120;p18"/>
          <p:cNvSpPr txBox="1"/>
          <p:nvPr/>
        </p:nvSpPr>
        <p:spPr>
          <a:xfrm>
            <a:off x="2295842" y="414450"/>
            <a:ext cx="9218400" cy="71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MX" sz="4000" b="1" dirty="0">
                <a:solidFill>
                  <a:srgbClr val="16181C"/>
                </a:solidFill>
                <a:latin typeface="Montserrat"/>
                <a:ea typeface="Montserrat"/>
                <a:cs typeface="Montserrat"/>
                <a:sym typeface="Montserrat"/>
              </a:rPr>
              <a:t>INTRO</a:t>
            </a:r>
            <a:r>
              <a:rPr lang="es-MX" sz="4000" b="1" dirty="0" smtClean="0">
                <a:solidFill>
                  <a:srgbClr val="16181C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sz="4000" b="0" i="0" u="none" strike="noStrike" cap="none">
              <a:solidFill>
                <a:srgbClr val="16181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21" name="Google Shape;121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921131" y="4673654"/>
            <a:ext cx="2386021" cy="238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75050" y="6725850"/>
            <a:ext cx="3996201" cy="99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878384" y="531488"/>
            <a:ext cx="2165348" cy="48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0" name="Picture 2" descr="Tiendas de moda curvy en México - GUÍA COMPLETA - Yo curvilínea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1139404" y="1683368"/>
            <a:ext cx="6108596" cy="406985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6350" stA="52000" endA="300" endPos="35000" dir="5400000" sy="-100000" algn="bl" rotWithShape="0"/>
          </a:effectLst>
        </p:spPr>
      </p:pic>
      <p:pic>
        <p:nvPicPr>
          <p:cNvPr id="2064" name="Picture 16" descr="Archivo:Google Maps icon (2015-2020).svg - Wikipedia, la enciclopedia libre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6007494" y="4132943"/>
            <a:ext cx="2332173" cy="233217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8" name="Google Shape;128;p19"/>
          <p:cNvCxnSpPr/>
          <p:nvPr/>
        </p:nvCxnSpPr>
        <p:spPr>
          <a:xfrm>
            <a:off x="14475844" y="-11"/>
            <a:ext cx="0" cy="3877500"/>
          </a:xfrm>
          <a:prstGeom prst="straightConnector1">
            <a:avLst/>
          </a:prstGeom>
          <a:noFill/>
          <a:ln w="19050" cap="flat" cmpd="sng">
            <a:solidFill>
              <a:srgbClr val="4B22F4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9" name="Google Shape;129;p19"/>
          <p:cNvCxnSpPr/>
          <p:nvPr/>
        </p:nvCxnSpPr>
        <p:spPr>
          <a:xfrm>
            <a:off x="14475850" y="6859925"/>
            <a:ext cx="0" cy="1061700"/>
          </a:xfrm>
          <a:prstGeom prst="straightConnector1">
            <a:avLst/>
          </a:prstGeom>
          <a:noFill/>
          <a:ln w="19050" cap="flat" cmpd="sng">
            <a:solidFill>
              <a:srgbClr val="4B22F4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0" name="Google Shape;130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8500" y="709642"/>
            <a:ext cx="1430575" cy="126308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19"/>
          <p:cNvSpPr txBox="1"/>
          <p:nvPr/>
        </p:nvSpPr>
        <p:spPr>
          <a:xfrm rot="-5400000">
            <a:off x="12971200" y="5038125"/>
            <a:ext cx="3009300" cy="6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s-MX" sz="2300" b="0" i="0" u="none" strike="noStrike" cap="none">
                <a:solidFill>
                  <a:srgbClr val="D8D8D8"/>
                </a:solidFill>
                <a:latin typeface="Montserrat"/>
                <a:ea typeface="Montserrat"/>
                <a:cs typeface="Montserrat"/>
                <a:sym typeface="Montserrat"/>
              </a:rPr>
              <a:t># pág o tema</a:t>
            </a:r>
            <a:endParaRPr sz="2300" b="0" i="0" u="none" strike="noStrike" cap="none">
              <a:solidFill>
                <a:srgbClr val="D8D8D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2" name="Google Shape;132;p19"/>
          <p:cNvSpPr txBox="1"/>
          <p:nvPr/>
        </p:nvSpPr>
        <p:spPr>
          <a:xfrm>
            <a:off x="6944563" y="2433325"/>
            <a:ext cx="5656200" cy="46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s-MX" sz="2600" dirty="0">
                <a:solidFill>
                  <a:srgbClr val="2B303C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Objetivo: Mostrar que el producto es comercializable.</a:t>
            </a:r>
            <a:endParaRPr sz="2600" b="1" i="0" u="none" strike="noStrike" cap="none">
              <a:solidFill>
                <a:srgbClr val="2B303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s-MX" sz="2600" b="0" i="0" u="none" strike="noStrike" cap="none" dirty="0">
                <a:solidFill>
                  <a:srgbClr val="2B303C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</a:t>
            </a:r>
            <a:endParaRPr sz="2600" b="0" i="0" u="none" strike="noStrike" cap="none">
              <a:solidFill>
                <a:srgbClr val="2B303C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457200" marR="0" lvl="0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B303C"/>
              </a:buClr>
              <a:buSzPts val="2600"/>
              <a:buFont typeface="Montserrat"/>
              <a:buChar char="●"/>
            </a:pPr>
            <a:r>
              <a:rPr lang="es-MX" sz="2600" dirty="0">
                <a:solidFill>
                  <a:srgbClr val="2B303C"/>
                </a:solidFill>
                <a:latin typeface="Montserrat"/>
                <a:ea typeface="Montserrat"/>
                <a:cs typeface="Montserrat"/>
                <a:sym typeface="Montserrat"/>
              </a:rPr>
              <a:t>Tamaño del mercado.</a:t>
            </a:r>
            <a:endParaRPr sz="2600">
              <a:solidFill>
                <a:srgbClr val="2B303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B303C"/>
              </a:buClr>
              <a:buSzPts val="2600"/>
              <a:buFont typeface="Montserrat"/>
              <a:buChar char="●"/>
            </a:pPr>
            <a:r>
              <a:rPr lang="es-MX" sz="2600" dirty="0">
                <a:solidFill>
                  <a:srgbClr val="2B303C"/>
                </a:solidFill>
                <a:latin typeface="Montserrat"/>
                <a:ea typeface="Montserrat"/>
                <a:cs typeface="Montserrat"/>
                <a:sym typeface="Montserrat"/>
              </a:rPr>
              <a:t>Cliente objetivo.</a:t>
            </a:r>
            <a:endParaRPr sz="2600">
              <a:solidFill>
                <a:srgbClr val="2B303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B303C"/>
              </a:buClr>
              <a:buSzPts val="2600"/>
              <a:buFont typeface="Montserrat"/>
              <a:buChar char="●"/>
            </a:pPr>
            <a:r>
              <a:rPr lang="es-MX" sz="2600" dirty="0">
                <a:solidFill>
                  <a:srgbClr val="2B303C"/>
                </a:solidFill>
                <a:latin typeface="Montserrat"/>
                <a:ea typeface="Montserrat"/>
                <a:cs typeface="Montserrat"/>
                <a:sym typeface="Montserrat"/>
              </a:rPr>
              <a:t>Demanda y necesidades actuales.</a:t>
            </a:r>
            <a:endParaRPr sz="2600">
              <a:solidFill>
                <a:srgbClr val="2B303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3" name="Google Shape;133;p19"/>
          <p:cNvSpPr txBox="1"/>
          <p:nvPr/>
        </p:nvSpPr>
        <p:spPr>
          <a:xfrm>
            <a:off x="2295842" y="414450"/>
            <a:ext cx="9218400" cy="71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MX" sz="4000" b="1">
                <a:solidFill>
                  <a:srgbClr val="16181C"/>
                </a:solidFill>
                <a:latin typeface="Montserrat"/>
                <a:ea typeface="Montserrat"/>
                <a:cs typeface="Montserrat"/>
                <a:sym typeface="Montserrat"/>
              </a:rPr>
              <a:t>Oportunidad de mercado (OPCIONAL)</a:t>
            </a:r>
            <a:endParaRPr sz="4000" b="0" i="0" u="none" strike="noStrike" cap="none">
              <a:solidFill>
                <a:srgbClr val="16181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34" name="Google Shape;134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149214" y="2768412"/>
            <a:ext cx="2386021" cy="238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1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75050" y="6725850"/>
            <a:ext cx="3996201" cy="99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1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878384" y="531488"/>
            <a:ext cx="2165348" cy="48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1" name="Google Shape;141;p20"/>
          <p:cNvCxnSpPr/>
          <p:nvPr/>
        </p:nvCxnSpPr>
        <p:spPr>
          <a:xfrm>
            <a:off x="14475844" y="-11"/>
            <a:ext cx="0" cy="3877500"/>
          </a:xfrm>
          <a:prstGeom prst="straightConnector1">
            <a:avLst/>
          </a:prstGeom>
          <a:noFill/>
          <a:ln w="19050" cap="flat" cmpd="sng">
            <a:solidFill>
              <a:srgbClr val="4B22F4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2" name="Google Shape;142;p20"/>
          <p:cNvCxnSpPr/>
          <p:nvPr/>
        </p:nvCxnSpPr>
        <p:spPr>
          <a:xfrm>
            <a:off x="14475850" y="6859925"/>
            <a:ext cx="0" cy="1061700"/>
          </a:xfrm>
          <a:prstGeom prst="straightConnector1">
            <a:avLst/>
          </a:prstGeom>
          <a:noFill/>
          <a:ln w="19050" cap="flat" cmpd="sng">
            <a:solidFill>
              <a:srgbClr val="4B22F4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3" name="Google Shape;143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8500" y="709642"/>
            <a:ext cx="1430575" cy="126308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0"/>
          <p:cNvSpPr txBox="1"/>
          <p:nvPr/>
        </p:nvSpPr>
        <p:spPr>
          <a:xfrm rot="-5400000">
            <a:off x="12971200" y="5038125"/>
            <a:ext cx="3009300" cy="6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s-MX" sz="2300" b="0" i="0" u="none" strike="noStrike" cap="none">
                <a:solidFill>
                  <a:srgbClr val="D8D8D8"/>
                </a:solidFill>
                <a:latin typeface="Montserrat"/>
                <a:ea typeface="Montserrat"/>
                <a:cs typeface="Montserrat"/>
                <a:sym typeface="Montserrat"/>
              </a:rPr>
              <a:t># pág o tema</a:t>
            </a:r>
            <a:endParaRPr sz="2300" b="0" i="0" u="none" strike="noStrike" cap="none">
              <a:solidFill>
                <a:srgbClr val="D8D8D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6" name="Google Shape;146;p20"/>
          <p:cNvSpPr txBox="1"/>
          <p:nvPr/>
        </p:nvSpPr>
        <p:spPr>
          <a:xfrm>
            <a:off x="2295842" y="414450"/>
            <a:ext cx="9218400" cy="71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MX" sz="4000" b="1">
                <a:solidFill>
                  <a:srgbClr val="16181C"/>
                </a:solidFill>
                <a:latin typeface="Montserrat"/>
                <a:ea typeface="Montserrat"/>
                <a:cs typeface="Montserrat"/>
                <a:sym typeface="Montserrat"/>
              </a:rPr>
              <a:t>Problema a solucionar</a:t>
            </a:r>
            <a:endParaRPr sz="4000" b="0" i="0" u="none" strike="noStrike" cap="none">
              <a:solidFill>
                <a:srgbClr val="16181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8" name="Google Shape;148;p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5050" y="6725850"/>
            <a:ext cx="3996201" cy="99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878384" y="531488"/>
            <a:ext cx="2165348" cy="48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05" name="Picture 1"/>
          <p:cNvPicPr>
            <a:picLocks noChangeAspect="1" noChangeArrowheads="1"/>
          </p:cNvPicPr>
          <p:nvPr/>
        </p:nvPicPr>
        <p:blipFill>
          <a:blip r:embed="rId6"/>
          <a:srcRect l="492"/>
          <a:stretch>
            <a:fillRect/>
          </a:stretch>
        </p:blipFill>
        <p:spPr bwMode="auto">
          <a:xfrm>
            <a:off x="948267" y="1410230"/>
            <a:ext cx="13030200" cy="4916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1" name="Google Shape;141;p20"/>
          <p:cNvCxnSpPr/>
          <p:nvPr/>
        </p:nvCxnSpPr>
        <p:spPr>
          <a:xfrm>
            <a:off x="14475844" y="-11"/>
            <a:ext cx="0" cy="3877500"/>
          </a:xfrm>
          <a:prstGeom prst="straightConnector1">
            <a:avLst/>
          </a:prstGeom>
          <a:noFill/>
          <a:ln w="19050" cap="flat" cmpd="sng">
            <a:solidFill>
              <a:srgbClr val="4B22F4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2" name="Google Shape;142;p20"/>
          <p:cNvCxnSpPr/>
          <p:nvPr/>
        </p:nvCxnSpPr>
        <p:spPr>
          <a:xfrm>
            <a:off x="14475850" y="6859925"/>
            <a:ext cx="0" cy="1061700"/>
          </a:xfrm>
          <a:prstGeom prst="straightConnector1">
            <a:avLst/>
          </a:prstGeom>
          <a:noFill/>
          <a:ln w="19050" cap="flat" cmpd="sng">
            <a:solidFill>
              <a:srgbClr val="4B22F4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3" name="Google Shape;143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8500" y="709642"/>
            <a:ext cx="1430575" cy="126308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0"/>
          <p:cNvSpPr txBox="1"/>
          <p:nvPr/>
        </p:nvSpPr>
        <p:spPr>
          <a:xfrm rot="-5400000">
            <a:off x="12971200" y="5038125"/>
            <a:ext cx="3009300" cy="6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s-MX" sz="2300" b="0" i="0" u="none" strike="noStrike" cap="none">
                <a:solidFill>
                  <a:srgbClr val="D8D8D8"/>
                </a:solidFill>
                <a:latin typeface="Montserrat"/>
                <a:ea typeface="Montserrat"/>
                <a:cs typeface="Montserrat"/>
                <a:sym typeface="Montserrat"/>
              </a:rPr>
              <a:t># pág o tema</a:t>
            </a:r>
            <a:endParaRPr sz="2300" b="0" i="0" u="none" strike="noStrike" cap="none">
              <a:solidFill>
                <a:srgbClr val="D8D8D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6" name="Google Shape;146;p20"/>
          <p:cNvSpPr txBox="1"/>
          <p:nvPr/>
        </p:nvSpPr>
        <p:spPr>
          <a:xfrm>
            <a:off x="2295842" y="414450"/>
            <a:ext cx="9218400" cy="71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MX" sz="4000" b="1">
                <a:solidFill>
                  <a:srgbClr val="16181C"/>
                </a:solidFill>
                <a:latin typeface="Montserrat"/>
                <a:ea typeface="Montserrat"/>
                <a:cs typeface="Montserrat"/>
                <a:sym typeface="Montserrat"/>
              </a:rPr>
              <a:t>Problema a solucionar</a:t>
            </a:r>
            <a:endParaRPr sz="4000" b="0" i="0" u="none" strike="noStrike" cap="none">
              <a:solidFill>
                <a:srgbClr val="16181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9" name="Google Shape;149;p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878384" y="531488"/>
            <a:ext cx="2165348" cy="48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82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667406" y="1230313"/>
            <a:ext cx="11913128" cy="6483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1" name="Google Shape;141;p20"/>
          <p:cNvCxnSpPr/>
          <p:nvPr/>
        </p:nvCxnSpPr>
        <p:spPr>
          <a:xfrm>
            <a:off x="14475844" y="-11"/>
            <a:ext cx="0" cy="3877500"/>
          </a:xfrm>
          <a:prstGeom prst="straightConnector1">
            <a:avLst/>
          </a:prstGeom>
          <a:noFill/>
          <a:ln w="19050" cap="flat" cmpd="sng">
            <a:solidFill>
              <a:srgbClr val="4B22F4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2" name="Google Shape;142;p20"/>
          <p:cNvCxnSpPr/>
          <p:nvPr/>
        </p:nvCxnSpPr>
        <p:spPr>
          <a:xfrm>
            <a:off x="14475850" y="6859925"/>
            <a:ext cx="0" cy="1061700"/>
          </a:xfrm>
          <a:prstGeom prst="straightConnector1">
            <a:avLst/>
          </a:prstGeom>
          <a:noFill/>
          <a:ln w="19050" cap="flat" cmpd="sng">
            <a:solidFill>
              <a:srgbClr val="4B22F4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3" name="Google Shape;143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8500" y="709642"/>
            <a:ext cx="1430575" cy="126308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0"/>
          <p:cNvSpPr txBox="1"/>
          <p:nvPr/>
        </p:nvSpPr>
        <p:spPr>
          <a:xfrm rot="-5400000">
            <a:off x="12971200" y="5038125"/>
            <a:ext cx="3009300" cy="6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s-MX" sz="2300" b="0" i="0" u="none" strike="noStrike" cap="none" dirty="0">
                <a:solidFill>
                  <a:srgbClr val="D8D8D8"/>
                </a:solidFill>
                <a:latin typeface="Montserrat"/>
                <a:ea typeface="Montserrat"/>
                <a:cs typeface="Montserrat"/>
                <a:sym typeface="Montserrat"/>
              </a:rPr>
              <a:t># </a:t>
            </a:r>
            <a:r>
              <a:rPr lang="es-MX" sz="2300" b="0" i="0" u="none" strike="noStrike" cap="none" dirty="0" err="1">
                <a:solidFill>
                  <a:srgbClr val="D8D8D8"/>
                </a:solidFill>
                <a:latin typeface="Montserrat"/>
                <a:ea typeface="Montserrat"/>
                <a:cs typeface="Montserrat"/>
                <a:sym typeface="Montserrat"/>
              </a:rPr>
              <a:t>pág</a:t>
            </a:r>
            <a:r>
              <a:rPr lang="es-MX" sz="2300" b="0" i="0" u="none" strike="noStrike" cap="none" dirty="0">
                <a:solidFill>
                  <a:srgbClr val="D8D8D8"/>
                </a:solidFill>
                <a:latin typeface="Montserrat"/>
                <a:ea typeface="Montserrat"/>
                <a:cs typeface="Montserrat"/>
                <a:sym typeface="Montserrat"/>
              </a:rPr>
              <a:t> o tema</a:t>
            </a:r>
            <a:endParaRPr sz="2300" b="0" i="0" u="none" strike="noStrike" cap="none">
              <a:solidFill>
                <a:srgbClr val="D8D8D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6" name="Google Shape;146;p20"/>
          <p:cNvSpPr txBox="1"/>
          <p:nvPr/>
        </p:nvSpPr>
        <p:spPr>
          <a:xfrm>
            <a:off x="2295842" y="414450"/>
            <a:ext cx="9218400" cy="71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MX" sz="4000" b="1">
                <a:solidFill>
                  <a:srgbClr val="16181C"/>
                </a:solidFill>
                <a:latin typeface="Montserrat"/>
                <a:ea typeface="Montserrat"/>
                <a:cs typeface="Montserrat"/>
                <a:sym typeface="Montserrat"/>
              </a:rPr>
              <a:t>Problema a solucionar</a:t>
            </a:r>
            <a:endParaRPr sz="4000" b="0" i="0" u="none" strike="noStrike" cap="none">
              <a:solidFill>
                <a:srgbClr val="16181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9" name="Google Shape;149;p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878384" y="531488"/>
            <a:ext cx="2165348" cy="48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5"/>
          <a:srcRect b="15436"/>
          <a:stretch>
            <a:fillRect/>
          </a:stretch>
        </p:blipFill>
        <p:spPr bwMode="auto">
          <a:xfrm>
            <a:off x="2460096" y="1561570"/>
            <a:ext cx="9341340" cy="5194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6"/>
          <a:srcRect l="4489" r="4664"/>
          <a:stretch>
            <a:fillRect/>
          </a:stretch>
        </p:blipFill>
        <p:spPr bwMode="auto">
          <a:xfrm>
            <a:off x="2540001" y="3257021"/>
            <a:ext cx="4453466" cy="36020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1" name="Google Shape;141;p20"/>
          <p:cNvCxnSpPr/>
          <p:nvPr/>
        </p:nvCxnSpPr>
        <p:spPr>
          <a:xfrm>
            <a:off x="14475844" y="-11"/>
            <a:ext cx="0" cy="3877500"/>
          </a:xfrm>
          <a:prstGeom prst="straightConnector1">
            <a:avLst/>
          </a:prstGeom>
          <a:noFill/>
          <a:ln w="19050" cap="flat" cmpd="sng">
            <a:solidFill>
              <a:srgbClr val="4B22F4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2" name="Google Shape;142;p20"/>
          <p:cNvCxnSpPr/>
          <p:nvPr/>
        </p:nvCxnSpPr>
        <p:spPr>
          <a:xfrm>
            <a:off x="14475850" y="6859925"/>
            <a:ext cx="0" cy="1061700"/>
          </a:xfrm>
          <a:prstGeom prst="straightConnector1">
            <a:avLst/>
          </a:prstGeom>
          <a:noFill/>
          <a:ln w="19050" cap="flat" cmpd="sng">
            <a:solidFill>
              <a:srgbClr val="4B22F4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3" name="Google Shape;143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8500" y="709642"/>
            <a:ext cx="1430575" cy="126308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0"/>
          <p:cNvSpPr txBox="1"/>
          <p:nvPr/>
        </p:nvSpPr>
        <p:spPr>
          <a:xfrm rot="-5400000">
            <a:off x="12971200" y="5038125"/>
            <a:ext cx="3009300" cy="6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s-MX" sz="2300" b="0" i="0" u="none" strike="noStrike" cap="none">
                <a:solidFill>
                  <a:srgbClr val="D8D8D8"/>
                </a:solidFill>
                <a:latin typeface="Montserrat"/>
                <a:ea typeface="Montserrat"/>
                <a:cs typeface="Montserrat"/>
                <a:sym typeface="Montserrat"/>
              </a:rPr>
              <a:t># pág o tema</a:t>
            </a:r>
            <a:endParaRPr sz="2300" b="0" i="0" u="none" strike="noStrike" cap="none">
              <a:solidFill>
                <a:srgbClr val="D8D8D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6" name="Google Shape;146;p20"/>
          <p:cNvSpPr txBox="1"/>
          <p:nvPr/>
        </p:nvSpPr>
        <p:spPr>
          <a:xfrm>
            <a:off x="2295842" y="414450"/>
            <a:ext cx="9218400" cy="71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MX" sz="4000" b="1" dirty="0">
                <a:solidFill>
                  <a:srgbClr val="16181C"/>
                </a:solidFill>
                <a:latin typeface="Montserrat"/>
                <a:ea typeface="Montserrat"/>
                <a:cs typeface="Montserrat"/>
                <a:sym typeface="Montserrat"/>
              </a:rPr>
              <a:t>Problema a solucionar</a:t>
            </a:r>
            <a:endParaRPr sz="4000" b="0" i="0" u="none" strike="noStrike" cap="none">
              <a:solidFill>
                <a:srgbClr val="16181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9" name="Google Shape;149;p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878384" y="531488"/>
            <a:ext cx="2165348" cy="48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778" name="Picture 2"/>
          <p:cNvPicPr>
            <a:picLocks noChangeAspect="1" noChangeArrowheads="1"/>
          </p:cNvPicPr>
          <p:nvPr/>
        </p:nvPicPr>
        <p:blipFill>
          <a:blip r:embed="rId5"/>
          <a:srcRect t="1795"/>
          <a:stretch>
            <a:fillRect/>
          </a:stretch>
        </p:blipFill>
        <p:spPr bwMode="auto">
          <a:xfrm>
            <a:off x="781578" y="1532466"/>
            <a:ext cx="6051021" cy="54141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5779" name="Picture 3"/>
          <p:cNvPicPr>
            <a:picLocks noChangeAspect="1" noChangeArrowheads="1"/>
          </p:cNvPicPr>
          <p:nvPr/>
        </p:nvPicPr>
        <p:blipFill>
          <a:blip r:embed="rId6"/>
          <a:srcRect l="27357" t="37203" r="44935" b="16002"/>
          <a:stretch>
            <a:fillRect/>
          </a:stretch>
        </p:blipFill>
        <p:spPr bwMode="auto">
          <a:xfrm>
            <a:off x="6959598" y="1456265"/>
            <a:ext cx="6028267" cy="55145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1" name="Google Shape;141;p20"/>
          <p:cNvCxnSpPr/>
          <p:nvPr/>
        </p:nvCxnSpPr>
        <p:spPr>
          <a:xfrm>
            <a:off x="14475844" y="-11"/>
            <a:ext cx="0" cy="3877500"/>
          </a:xfrm>
          <a:prstGeom prst="straightConnector1">
            <a:avLst/>
          </a:prstGeom>
          <a:noFill/>
          <a:ln w="19050" cap="flat" cmpd="sng">
            <a:solidFill>
              <a:srgbClr val="4B22F4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2" name="Google Shape;142;p20"/>
          <p:cNvCxnSpPr/>
          <p:nvPr/>
        </p:nvCxnSpPr>
        <p:spPr>
          <a:xfrm>
            <a:off x="14475850" y="6859925"/>
            <a:ext cx="0" cy="1061700"/>
          </a:xfrm>
          <a:prstGeom prst="straightConnector1">
            <a:avLst/>
          </a:prstGeom>
          <a:noFill/>
          <a:ln w="19050" cap="flat" cmpd="sng">
            <a:solidFill>
              <a:srgbClr val="4B22F4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3" name="Google Shape;143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8500" y="709642"/>
            <a:ext cx="1430575" cy="126308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0"/>
          <p:cNvSpPr txBox="1"/>
          <p:nvPr/>
        </p:nvSpPr>
        <p:spPr>
          <a:xfrm rot="-5400000">
            <a:off x="12971200" y="5038125"/>
            <a:ext cx="3009300" cy="6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s-MX" sz="2300" b="0" i="0" u="none" strike="noStrike" cap="none">
                <a:solidFill>
                  <a:srgbClr val="D8D8D8"/>
                </a:solidFill>
                <a:latin typeface="Montserrat"/>
                <a:ea typeface="Montserrat"/>
                <a:cs typeface="Montserrat"/>
                <a:sym typeface="Montserrat"/>
              </a:rPr>
              <a:t># pág o tema</a:t>
            </a:r>
            <a:endParaRPr sz="2300" b="0" i="0" u="none" strike="noStrike" cap="none">
              <a:solidFill>
                <a:srgbClr val="D8D8D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6" name="Google Shape;146;p20"/>
          <p:cNvSpPr txBox="1"/>
          <p:nvPr/>
        </p:nvSpPr>
        <p:spPr>
          <a:xfrm>
            <a:off x="2295842" y="414450"/>
            <a:ext cx="9218400" cy="71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MX" sz="4000" b="1" dirty="0">
                <a:solidFill>
                  <a:srgbClr val="16181C"/>
                </a:solidFill>
                <a:latin typeface="Montserrat"/>
                <a:ea typeface="Montserrat"/>
                <a:cs typeface="Montserrat"/>
                <a:sym typeface="Montserrat"/>
              </a:rPr>
              <a:t>Problema a solucionar</a:t>
            </a:r>
            <a:endParaRPr sz="4000" b="0" i="0" u="none" strike="noStrike" cap="none">
              <a:solidFill>
                <a:srgbClr val="16181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9" name="Google Shape;149;p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878384" y="531488"/>
            <a:ext cx="2165348" cy="48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75205" y="1261252"/>
            <a:ext cx="6180491" cy="62994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6802" name="Picture 2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795559" y="1530879"/>
            <a:ext cx="7391085" cy="538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212</Words>
  <PresentationFormat>Personalizado</PresentationFormat>
  <Paragraphs>46</Paragraphs>
  <Slides>16</Slides>
  <Notes>16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16</vt:i4>
      </vt:variant>
    </vt:vector>
  </HeadingPairs>
  <TitlesOfParts>
    <vt:vector size="21" baseType="lpstr">
      <vt:lpstr>Arial</vt:lpstr>
      <vt:lpstr>Montserrat</vt:lpstr>
      <vt:lpstr>Montserrat SemiBold</vt:lpstr>
      <vt:lpstr>Calibri</vt:lpstr>
      <vt:lpstr>Simple Light</vt:lpstr>
      <vt:lpstr>Diapositiva 1</vt:lpstr>
      <vt:lpstr>Diapositiva 2</vt:lpstr>
      <vt:lpstr>Diapositiva 3</vt:lpstr>
      <vt:lpstr>Diapositiva 4</vt:lpstr>
      <vt:lpstr>Diapositiva 5</vt:lpstr>
      <vt:lpstr>Diapositiva 6</vt:lpstr>
      <vt:lpstr>Diapositiva 7</vt:lpstr>
      <vt:lpstr>Diapositiva 8</vt:lpstr>
      <vt:lpstr>Diapositiva 9</vt:lpstr>
      <vt:lpstr>Diapositiva 10</vt:lpstr>
      <vt:lpstr>Diapositiva 11</vt:lpstr>
      <vt:lpstr>Diapositiva 12</vt:lpstr>
      <vt:lpstr>Diapositiva 13</vt:lpstr>
      <vt:lpstr>Diapositiva 14</vt:lpstr>
      <vt:lpstr>Diapositiva 15</vt:lpstr>
      <vt:lpstr>Diapositiva 16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cp:lastModifiedBy>afloresgu</cp:lastModifiedBy>
  <cp:revision>2</cp:revision>
  <dcterms:modified xsi:type="dcterms:W3CDTF">2021-06-11T04:46:01Z</dcterms:modified>
</cp:coreProperties>
</file>